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Arial Black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regular.fntdata"/><Relationship Id="rId21" Type="http://schemas.openxmlformats.org/officeDocument/2006/relationships/slide" Target="slides/slide17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rialBlack-regular.fntdata"/><Relationship Id="rId25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9.jpg"/><Relationship Id="rId6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5377751" y="1096347"/>
            <a:ext cx="6814249" cy="23326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Font typeface="Roboto"/>
              <a:buNone/>
            </a:pPr>
            <a:r>
              <a:rPr lang="ru-RU" sz="40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Как использовать социальные сети и другие каналы для поиска талантов</a:t>
            </a:r>
            <a:endParaRPr sz="4000"/>
          </a:p>
        </p:txBody>
      </p:sp>
      <p:sp>
        <p:nvSpPr>
          <p:cNvPr id="85" name="Google Shape;85;p13"/>
          <p:cNvSpPr txBox="1"/>
          <p:nvPr/>
        </p:nvSpPr>
        <p:spPr>
          <a:xfrm>
            <a:off x="5377751" y="3692706"/>
            <a:ext cx="610108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Из серии Мастер классов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TOOLBOX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РЕКРУТЕРА ПЕРСОНАЛА</a:t>
            </a:r>
            <a:endParaRPr/>
          </a:p>
        </p:txBody>
      </p:sp>
      <p:pic>
        <p:nvPicPr>
          <p:cNvPr descr="Изображение выглядит как текст, логотип, Шрифт, Торговая марка&#10;&#10;Автоматически созданное описание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6876" y="113425"/>
            <a:ext cx="2010821" cy="778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Шрифт, Графика, снимок экрана, логотип&#10;&#10;Автоматически созданное описание"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2375" y="156747"/>
            <a:ext cx="1716596" cy="69154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5457062" y="5390294"/>
            <a:ext cx="6021769" cy="9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Данный документ был разработан в рамках проекта USAID «Безопасная миграция в Центральной Азии». Презентационные документы были созданы при поддержке американского народа через Агентство США по международному развитию (USAID). Ответственность за содержание продукта лежит на Winrock International и не обязательно отражает официальную точку зрения USAID или правительства США.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текст, снимок экрана, палец, рука&#10;&#10;Автоматически созданное описание" id="89" name="Google Shape;89;p13"/>
          <p:cNvPicPr preferRelativeResize="0"/>
          <p:nvPr/>
        </p:nvPicPr>
        <p:blipFill rotWithShape="1">
          <a:blip r:embed="rId5">
            <a:alphaModFix/>
          </a:blip>
          <a:srcRect b="0" l="17082" r="19242" t="0"/>
          <a:stretch/>
        </p:blipFill>
        <p:spPr>
          <a:xfrm>
            <a:off x="0" y="0"/>
            <a:ext cx="51544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Графика, Шрифт, графический дизайн, дизайн&#10;&#10;Автоматически созданное описание" id="90" name="Google Shape;9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73650" y="211805"/>
            <a:ext cx="2010821" cy="501793"/>
          </a:xfrm>
          <a:prstGeom prst="rect">
            <a:avLst/>
          </a:prstGeom>
          <a:noFill/>
          <a:ln>
            <a:noFill/>
          </a:ln>
          <a:effectLst>
            <a:outerShdw blurRad="50800" sx="101000" rotWithShape="0" algn="t" dir="5400000" dist="38100" sy="101000">
              <a:schemeClr val="dk2">
                <a:alpha val="40000"/>
              </a:scheme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3">
            <a:alphaModFix/>
          </a:blip>
          <a:srcRect b="18" l="0" r="0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 b="18" l="0" r="0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b="899" l="0" r="0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текст, снимок экрана, программное обеспечение, Шрифт&#10;&#10;Автоматически созданное описание" id="161" name="Google Shape;161;p25"/>
          <p:cNvPicPr preferRelativeResize="0"/>
          <p:nvPr/>
        </p:nvPicPr>
        <p:blipFill rotWithShape="1">
          <a:blip r:embed="rId3">
            <a:alphaModFix/>
          </a:blip>
          <a:srcRect b="0" l="0" r="0"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мебель, черно-белый, стул&#10;&#10;Автоматически созданное описание" id="171" name="Google Shape;171;p27"/>
          <p:cNvPicPr preferRelativeResize="0"/>
          <p:nvPr/>
        </p:nvPicPr>
        <p:blipFill rotWithShape="1">
          <a:blip r:embed="rId3">
            <a:alphaModFix/>
          </a:blip>
          <a:srcRect b="45870" l="0" r="0" t="12"/>
          <a:stretch/>
        </p:blipFill>
        <p:spPr>
          <a:xfrm>
            <a:off x="0" y="-127322"/>
            <a:ext cx="12192000" cy="444467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/>
        </p:nvSpPr>
        <p:spPr>
          <a:xfrm>
            <a:off x="625032" y="4528539"/>
            <a:ext cx="623875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ЦЕЛЕВАЯ АУДИТОРИЯ</a:t>
            </a:r>
            <a:endParaRPr b="1" sz="4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625031" y="5447608"/>
            <a:ext cx="1148208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>
                <a:solidFill>
                  <a:srgbClr val="4A4A4A"/>
                </a:solidFill>
                <a:latin typeface="Roboto"/>
                <a:ea typeface="Roboto"/>
                <a:cs typeface="Roboto"/>
                <a:sym typeface="Roboto"/>
              </a:rPr>
              <a:t>Целевая аудитория (ЦА) – это группа людей, на которых ориентировано предложение компании. </a:t>
            </a: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Борода человека, портрет, Человеческое лицо, волосы на лице&#10;&#10;Автоматически созданное описание" id="178" name="Google Shape;17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6534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/>
          <p:nvPr/>
        </p:nvSpPr>
        <p:spPr>
          <a:xfrm>
            <a:off x="5034987" y="2459504"/>
            <a:ext cx="753059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Упражнение «На какую позицию Вы пригласили бы пользователя?»</a:t>
            </a:r>
            <a:endParaRPr b="1" sz="4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2933700" y="367982"/>
            <a:ext cx="6324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СПАСИБО ЗА ВНИМАНИЕ!</a:t>
            </a:r>
            <a:endParaRPr b="1"/>
          </a:p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636608" y="1602105"/>
            <a:ext cx="1140807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-RU" sz="3200"/>
              <a:t>Темы следующих мастер классов: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1" lang="ru-RU" sz="3200"/>
              <a:t>Как создать сильный HR бренд и привлекать внимание кандидатов</a:t>
            </a:r>
            <a:endParaRPr b="1" sz="3200"/>
          </a:p>
          <a:p>
            <a:pPr indent="-228600" lvl="0" marL="2286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1" lang="ru-RU" sz="3200"/>
              <a:t>Как развивать свои профессиональные навыки и компетенции в области рекрутинга</a:t>
            </a:r>
            <a:endParaRPr b="1" sz="3200"/>
          </a:p>
          <a:p>
            <a:pPr indent="-228600" lvl="0" marL="2286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1" lang="ru-RU" sz="3200"/>
              <a:t>Как справляться со стрессом и выгоранием в работе рекрутера</a:t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961483" y="2527961"/>
            <a:ext cx="402731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УПРАЖНЕНИЕ «ПРАВИЛЬНОЕ СОБЕСЕДОВАНИЕ»</a:t>
            </a:r>
            <a:endParaRPr b="1"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Изображение выглядит как человек, одежда, Человеческое лицо, очки&#10;&#10;Автоматически созданное описание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11753" r="12629" t="0"/>
          <a:stretch/>
        </p:blipFill>
        <p:spPr>
          <a:xfrm>
            <a:off x="0" y="0"/>
            <a:ext cx="777860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2181" l="0" r="0" t="0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-1" y="0"/>
            <a:ext cx="5310811" cy="6858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0809" y="0"/>
            <a:ext cx="6881191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1168057" y="2136338"/>
            <a:ext cx="2974694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Каждую минуту в день!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461" l="0" r="0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0" l="0" r="0"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168" l="0" r="0" t="2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0"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